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4" r:id="rId5"/>
    <p:sldId id="263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6" autoAdjust="0"/>
    <p:restoredTop sz="94660"/>
  </p:normalViewPr>
  <p:slideViewPr>
    <p:cSldViewPr>
      <p:cViewPr varScale="1">
        <p:scale>
          <a:sx n="101" d="100"/>
          <a:sy n="101" d="100"/>
        </p:scale>
        <p:origin x="182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0D01-A0D2-4EC5-8577-CF26392DF9DC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0B20-F669-4804-8437-F63A12FB56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0D01-A0D2-4EC5-8577-CF26392DF9DC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0B20-F669-4804-8437-F63A12FB56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0D01-A0D2-4EC5-8577-CF26392DF9DC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0B20-F669-4804-8437-F63A12FB56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0D01-A0D2-4EC5-8577-CF26392DF9DC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0B20-F669-4804-8437-F63A12FB56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0D01-A0D2-4EC5-8577-CF26392DF9DC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0B20-F669-4804-8437-F63A12FB56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0D01-A0D2-4EC5-8577-CF26392DF9DC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0B20-F669-4804-8437-F63A12FB56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0D01-A0D2-4EC5-8577-CF26392DF9DC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0B20-F669-4804-8437-F63A12FB56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0D01-A0D2-4EC5-8577-CF26392DF9DC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0B20-F669-4804-8437-F63A12FB56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0D01-A0D2-4EC5-8577-CF26392DF9DC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0B20-F669-4804-8437-F63A12FB56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0D01-A0D2-4EC5-8577-CF26392DF9DC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0B20-F669-4804-8437-F63A12FB56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0D01-A0D2-4EC5-8577-CF26392DF9DC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00B20-F669-4804-8437-F63A12FB56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chemeClr val="tx2">
                <a:lumMod val="50000"/>
              </a:schemeClr>
            </a:gs>
            <a:gs pos="28000">
              <a:schemeClr val="tx2">
                <a:lumMod val="60000"/>
                <a:lumOff val="40000"/>
              </a:schemeClr>
            </a:gs>
            <a:gs pos="28000">
              <a:schemeClr val="tx2">
                <a:lumMod val="40000"/>
                <a:lumOff val="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20D01-A0D2-4EC5-8577-CF26392DF9DC}" type="datetimeFigureOut">
              <a:rPr lang="nl-NL" smtClean="0"/>
              <a:t>14-3-2017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00B20-F669-4804-8437-F63A12FB565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ten-oorlog-afl3-de-frans-duitse-oorlog/#q=duitse%20eenwordin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histoclips-hoe-kwam-hitler-aan-de-macht/#q=hitler%20aan%20de%20mach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Historisch Context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31640" y="1412776"/>
            <a:ext cx="6400800" cy="1752600"/>
          </a:xfrm>
        </p:spPr>
        <p:txBody>
          <a:bodyPr/>
          <a:lstStyle/>
          <a:p>
            <a:r>
              <a:rPr lang="nl-NL" dirty="0" smtClean="0"/>
              <a:t>Duitsland 1871 - 1945</a:t>
            </a:r>
            <a:endParaRPr lang="nl-NL" dirty="0"/>
          </a:p>
        </p:txBody>
      </p:sp>
      <p:pic>
        <p:nvPicPr>
          <p:cNvPr id="1026" name="Picture 2" descr="http://histoforum.net/toetsopdrachten/images/weim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276872"/>
            <a:ext cx="3528392" cy="393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Wat gaan we doen?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83768" y="1556792"/>
            <a:ext cx="6203032" cy="4569371"/>
          </a:xfrm>
        </p:spPr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Welkom</a:t>
            </a:r>
          </a:p>
          <a:p>
            <a:r>
              <a:rPr lang="nl-NL" b="1" i="1" dirty="0" smtClean="0">
                <a:solidFill>
                  <a:schemeClr val="accent6">
                    <a:lumMod val="50000"/>
                  </a:schemeClr>
                </a:solidFill>
              </a:rPr>
              <a:t>Les </a:t>
            </a:r>
            <a:r>
              <a:rPr lang="nl-NL" b="1" i="1" dirty="0" smtClean="0">
                <a:solidFill>
                  <a:schemeClr val="accent6">
                    <a:lumMod val="50000"/>
                  </a:schemeClr>
                </a:solidFill>
              </a:rPr>
              <a:t>plan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Lesdoelen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Herhaling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: Concert van Europa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Duitse Keizerrijk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Republiek van Weimar</a:t>
            </a: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Huiswerk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Korte herhaling en afsluiting</a:t>
            </a:r>
          </a:p>
          <a:p>
            <a:pPr>
              <a:buNone/>
            </a:pP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56792"/>
            <a:ext cx="2146483" cy="1162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Lesdoelen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0" y="1916832"/>
            <a:ext cx="2098576" cy="4525963"/>
          </a:xfrm>
        </p:spPr>
        <p:txBody>
          <a:bodyPr>
            <a:normAutofit fontScale="70000" lnSpcReduction="2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Les </a:t>
            </a:r>
            <a:r>
              <a:rPr lang="nl-NL" dirty="0" smtClean="0">
                <a:solidFill>
                  <a:schemeClr val="bg1"/>
                </a:solidFill>
              </a:rPr>
              <a:t>plan</a:t>
            </a:r>
          </a:p>
          <a:p>
            <a:r>
              <a:rPr lang="nl-NL" b="1" i="1" dirty="0" smtClean="0">
                <a:solidFill>
                  <a:schemeClr val="bg1"/>
                </a:solidFill>
              </a:rPr>
              <a:t>Lesdoelen</a:t>
            </a: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Herhaling: Concert van Europa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Duitse Keizerrijk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Republiek van Weimar</a:t>
            </a: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Korte herhaling en afsluiting</a:t>
            </a: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2771800" y="1916832"/>
            <a:ext cx="618085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Hoofdvragen: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Wat betekende de vorming van het Duitse Keizerrijk voor het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Machtsevenwicht tussen de Europese grootmachten?</a:t>
            </a:r>
          </a:p>
          <a:p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Welke factoren leidden tot de ondergang van de 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Republiek van Weimar</a:t>
            </a: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853" y="0"/>
            <a:ext cx="2097147" cy="1819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onique\Dropbox\HRO\Jaar 3\Stage jaar 3\europe_1815_by_hillfighter-d35md2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692" y="188640"/>
            <a:ext cx="9144000" cy="651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Herhaling: Concert van Europa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2" descr="C:\Users\Monique\Dropbox\HRO\Jaar 3\Stage jaar 3\europe_1815_by_hillfighter-d35md2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2186" y="1412776"/>
            <a:ext cx="6921814" cy="4934496"/>
          </a:xfrm>
          <a:prstGeom prst="rect">
            <a:avLst/>
          </a:prstGeom>
          <a:noFill/>
        </p:spPr>
      </p:pic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0" y="1916832"/>
            <a:ext cx="2098576" cy="4525963"/>
          </a:xfrm>
        </p:spPr>
        <p:txBody>
          <a:bodyPr>
            <a:normAutofit fontScale="70000" lnSpcReduction="2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Les </a:t>
            </a:r>
            <a:r>
              <a:rPr lang="nl-NL" dirty="0" smtClean="0">
                <a:solidFill>
                  <a:schemeClr val="bg1"/>
                </a:solidFill>
              </a:rPr>
              <a:t>plan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Lesdoelen</a:t>
            </a:r>
            <a:endParaRPr lang="nl-NL" dirty="0" smtClean="0">
              <a:solidFill>
                <a:schemeClr val="bg1"/>
              </a:solidFill>
            </a:endParaRPr>
          </a:p>
          <a:p>
            <a:r>
              <a:rPr lang="nl-NL" b="1" i="1" dirty="0" smtClean="0">
                <a:solidFill>
                  <a:schemeClr val="bg1"/>
                </a:solidFill>
              </a:rPr>
              <a:t>Herhaling: Concert van Europa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Duitse Keizerrijk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Republiek van Weimar</a:t>
            </a: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Korte herhaling en afsluiting</a:t>
            </a: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7236296" cy="1143000"/>
          </a:xfrm>
        </p:spPr>
        <p:txBody>
          <a:bodyPr/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Ontstaan Duitse Keizerrijk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27784" y="1988840"/>
            <a:ext cx="5338936" cy="3921299"/>
          </a:xfrm>
        </p:spPr>
        <p:txBody>
          <a:bodyPr/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Otto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von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Bismarck;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Alliantiepolitiek;</a:t>
            </a:r>
          </a:p>
          <a:p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Weltpolitiek</a:t>
            </a: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Conferentie van </a:t>
            </a:r>
            <a:b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Berlijn</a:t>
            </a: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Monique\Dropbox\HRO\Jaar 3\Stage jaar 3\1414684969_otto-von-bismar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7826" y="3573016"/>
            <a:ext cx="2946174" cy="3284984"/>
          </a:xfrm>
          <a:prstGeom prst="rect">
            <a:avLst/>
          </a:prstGeom>
          <a:noFill/>
        </p:spPr>
      </p:pic>
      <p:sp>
        <p:nvSpPr>
          <p:cNvPr id="6" name="Actieknop: Film 5">
            <a:hlinkClick r:id="rId3" highlightClick="1"/>
          </p:cNvPr>
          <p:cNvSpPr/>
          <p:nvPr/>
        </p:nvSpPr>
        <p:spPr>
          <a:xfrm>
            <a:off x="3107880" y="5229200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ijdelijke aanduiding voor inhoud 2"/>
          <p:cNvSpPr txBox="1">
            <a:spLocks/>
          </p:cNvSpPr>
          <p:nvPr/>
        </p:nvSpPr>
        <p:spPr>
          <a:xfrm>
            <a:off x="0" y="1916832"/>
            <a:ext cx="2098576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Herhaling: Concert van Europa</a:t>
            </a:r>
          </a:p>
          <a:p>
            <a:r>
              <a:rPr lang="nl-NL" b="1" i="1" dirty="0" smtClean="0">
                <a:solidFill>
                  <a:schemeClr val="bg1"/>
                </a:solidFill>
              </a:rPr>
              <a:t>Duitse Keizerrijk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Republiek van Weimar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Korte herhaling en afsluiting</a:t>
            </a:r>
          </a:p>
          <a:p>
            <a:pPr>
              <a:buFont typeface="Arial" pitchFamily="34" charset="0"/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Spanningen in Europa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63888" y="1772816"/>
            <a:ext cx="5122912" cy="4353347"/>
          </a:xfrm>
        </p:spPr>
        <p:txBody>
          <a:bodyPr>
            <a:normAutofit fontScale="92500" lnSpcReduction="20000"/>
          </a:bodyPr>
          <a:lstStyle/>
          <a:p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Frans-Duitse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 Oorlog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Eenwording van Duitsland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Ottomaanse Rijk verzwakt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Inname Bosnië door </a:t>
            </a:r>
            <a:r>
              <a:rPr lang="nl-NL" dirty="0" err="1" smtClean="0">
                <a:solidFill>
                  <a:schemeClr val="accent6">
                    <a:lumMod val="50000"/>
                  </a:schemeClr>
                </a:solidFill>
              </a:rPr>
              <a:t>Oostenrijk-Hongarije</a:t>
            </a:r>
            <a:endParaRPr lang="nl-NL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Modernisering en massaproductie van o.a. wapens</a:t>
            </a:r>
          </a:p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Duitse vlootbouw om kolonies te ondersteunen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0" y="1916832"/>
            <a:ext cx="2098576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Welkom,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32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Lesdoelen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3200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sz="3200" dirty="0" smtClean="0">
                <a:solidFill>
                  <a:schemeClr val="bg1"/>
                </a:solidFill>
              </a:rPr>
              <a:t>Eerste notities</a:t>
            </a:r>
            <a:endParaRPr kumimoji="0" lang="nl-NL" sz="3200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32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Herhaling: Concert van Europa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Spanningen in Europa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Huiswerk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Korte herhaling en afsluiting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C:\Users\Monique\Dropbox\HRO\Jaar 3\Stage jaar 3\fr-ww1-19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26" y="260648"/>
            <a:ext cx="9149426" cy="6597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/>
          <a:lstStyle/>
          <a:p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Republiek van Weimar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99792" y="1268760"/>
            <a:ext cx="6120680" cy="4896544"/>
          </a:xfrm>
        </p:spPr>
        <p:txBody>
          <a:bodyPr>
            <a:normAutofit/>
          </a:bodyPr>
          <a:lstStyle/>
          <a:p>
            <a:r>
              <a:rPr lang="nl-NL" sz="2000" dirty="0" smtClean="0">
                <a:solidFill>
                  <a:schemeClr val="accent6">
                    <a:lumMod val="50000"/>
                  </a:schemeClr>
                </a:solidFill>
              </a:rPr>
              <a:t>Op 9 November 1918 ontstaat de Republiek van Weimar, 11 November tekenen zij een wapenstilstand.</a:t>
            </a:r>
            <a:r>
              <a:rPr lang="nl-NL" sz="20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nl-NL" sz="2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sz="2000" dirty="0" smtClean="0">
                <a:solidFill>
                  <a:schemeClr val="accent6">
                    <a:lumMod val="50000"/>
                  </a:schemeClr>
                </a:solidFill>
              </a:rPr>
              <a:t>De nieuwe parlementaire democratie onder de Sociaaldemocraten staat met 1-0 achter;</a:t>
            </a:r>
          </a:p>
          <a:p>
            <a:r>
              <a:rPr lang="nl-NL" sz="2000" dirty="0" smtClean="0">
                <a:solidFill>
                  <a:schemeClr val="accent6">
                    <a:lumMod val="50000"/>
                  </a:schemeClr>
                </a:solidFill>
              </a:rPr>
              <a:t>Er komt nog een communistische opstand maar deze wordt onderdrukt, dit heet de </a:t>
            </a:r>
            <a:r>
              <a:rPr lang="nl-NL" sz="2000" dirty="0" err="1" smtClean="0">
                <a:solidFill>
                  <a:schemeClr val="accent6">
                    <a:lumMod val="50000"/>
                  </a:schemeClr>
                </a:solidFill>
              </a:rPr>
              <a:t>Spartakusopstand</a:t>
            </a:r>
            <a:r>
              <a:rPr lang="nl-NL" sz="2000" dirty="0" smtClean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endParaRPr lang="nl-NL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nl-NL" sz="2000" dirty="0" smtClean="0">
                <a:solidFill>
                  <a:schemeClr val="accent6">
                    <a:lumMod val="50000"/>
                  </a:schemeClr>
                </a:solidFill>
              </a:rPr>
              <a:t>Vrede  van Versailles zorgde onder andere voor hoge herstelbetalingen;</a:t>
            </a:r>
            <a:br>
              <a:rPr lang="nl-NL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sz="2000" dirty="0" smtClean="0">
                <a:solidFill>
                  <a:schemeClr val="accent6">
                    <a:lumMod val="50000"/>
                  </a:schemeClr>
                </a:solidFill>
              </a:rPr>
              <a:t>In 1923 loopt Duitsland achter en bezetten Frankrijk en België.</a:t>
            </a:r>
            <a:br>
              <a:rPr lang="nl-NL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sz="2000" dirty="0" smtClean="0">
                <a:solidFill>
                  <a:schemeClr val="accent6">
                    <a:lumMod val="50000"/>
                  </a:schemeClr>
                </a:solidFill>
              </a:rPr>
              <a:t>America schiet te hulp met het </a:t>
            </a:r>
            <a:r>
              <a:rPr lang="nl-NL" sz="2000" dirty="0" err="1" smtClean="0">
                <a:solidFill>
                  <a:schemeClr val="accent6">
                    <a:lumMod val="50000"/>
                  </a:schemeClr>
                </a:solidFill>
              </a:rPr>
              <a:t>Dawesplan</a:t>
            </a:r>
            <a:endParaRPr lang="nl-NL" sz="2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0" y="1916832"/>
            <a:ext cx="2098576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bg1"/>
                </a:solidFill>
              </a:rPr>
              <a:t>Welkom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Les plan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Lesdoelen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Herhaling: Concert van Europa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Duitse Keizerrijk</a:t>
            </a:r>
          </a:p>
          <a:p>
            <a:r>
              <a:rPr lang="nl-NL" b="1" i="1" dirty="0" smtClean="0">
                <a:solidFill>
                  <a:schemeClr val="bg1"/>
                </a:solidFill>
              </a:rPr>
              <a:t>Republiek van Weimar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Huiswerk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Korte herhaling en afsluiting</a:t>
            </a:r>
          </a:p>
          <a:p>
            <a:pPr>
              <a:buFont typeface="Arial" pitchFamily="34" charset="0"/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Actieknop: Film 7">
            <a:hlinkClick r:id="rId2" highlightClick="1"/>
          </p:cNvPr>
          <p:cNvSpPr/>
          <p:nvPr/>
        </p:nvSpPr>
        <p:spPr>
          <a:xfrm>
            <a:off x="7452320" y="5644096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/>
          <a:lstStyle/>
          <a:p>
            <a:pPr algn="r"/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Korte Herhaling en Afsluiting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0" y="1916832"/>
            <a:ext cx="2098576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Welkom,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32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Lesdoelen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3200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sz="3200" dirty="0" smtClean="0">
                <a:solidFill>
                  <a:schemeClr val="bg1"/>
                </a:solidFill>
              </a:rPr>
              <a:t>Eerste notities</a:t>
            </a:r>
            <a:endParaRPr kumimoji="0" lang="nl-NL" sz="3200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32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Herhaling: Concert van Europa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32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Spanningen in Europa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Huiswerk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Korte herhaling en afsluiting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2771800" y="1916832"/>
            <a:ext cx="588879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Aan het einde van de les kunnen jullie:</a:t>
            </a:r>
          </a:p>
          <a:p>
            <a:r>
              <a:rPr lang="nl-NL" i="1" dirty="0" smtClean="0">
                <a:solidFill>
                  <a:schemeClr val="accent6">
                    <a:lumMod val="50000"/>
                  </a:schemeClr>
                </a:solidFill>
              </a:rPr>
              <a:t>Uitleggen hoe de spanningen zijn ontstaan door de volgende </a:t>
            </a:r>
          </a:p>
          <a:p>
            <a:r>
              <a:rPr lang="nl-NL" i="1" dirty="0" smtClean="0">
                <a:solidFill>
                  <a:schemeClr val="accent6">
                    <a:lumMod val="50000"/>
                  </a:schemeClr>
                </a:solidFill>
              </a:rPr>
              <a:t>drie deelvragen te beantwoorden:</a:t>
            </a:r>
          </a:p>
          <a:p>
            <a:endParaRPr lang="nl-NL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Hoe is het Duitse Rijk ontstaan?</a:t>
            </a:r>
          </a:p>
          <a:p>
            <a:pPr>
              <a:buFont typeface="Arial" pitchFamily="34" charset="0"/>
              <a:buChar char="•"/>
            </a:pPr>
            <a:r>
              <a:rPr lang="nl-NL" dirty="0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p welke terreinen moderniseerde Europa?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Welke landen werden bondgenoten en waarom?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6228184" y="3933056"/>
            <a:ext cx="2736304" cy="175432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Begrippen: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Massaproductie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Nationalisme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Wapenwedloop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Ottomaanse Rijk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Bondgenootschappen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3131840" y="5805264"/>
            <a:ext cx="4436984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 smtClean="0"/>
              <a:t>Huiswerk voor morgen: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</a:t>
            </a:r>
            <a:r>
              <a:rPr lang="en-GB" dirty="0"/>
              <a:t>Lees en leer de </a:t>
            </a:r>
            <a:r>
              <a:rPr lang="en-GB" dirty="0" err="1"/>
              <a:t>bladzijden</a:t>
            </a:r>
            <a:r>
              <a:rPr lang="en-GB" dirty="0"/>
              <a:t> 10 t/m15</a:t>
            </a:r>
            <a:endParaRPr lang="nl-NL" dirty="0"/>
          </a:p>
          <a:p>
            <a:pPr lvl="0">
              <a:buFont typeface="Arial" pitchFamily="34" charset="0"/>
              <a:buChar char="•"/>
            </a:pPr>
            <a:r>
              <a:rPr lang="en-GB" dirty="0" err="1"/>
              <a:t>Maak</a:t>
            </a:r>
            <a:r>
              <a:rPr lang="en-GB" dirty="0"/>
              <a:t> de </a:t>
            </a:r>
            <a:r>
              <a:rPr lang="en-GB" dirty="0" err="1"/>
              <a:t>vragen</a:t>
            </a:r>
            <a:r>
              <a:rPr lang="en-GB" dirty="0"/>
              <a:t> van de </a:t>
            </a:r>
            <a:r>
              <a:rPr lang="en-GB" dirty="0" err="1"/>
              <a:t>bladzijden</a:t>
            </a:r>
            <a:r>
              <a:rPr lang="en-GB" dirty="0"/>
              <a:t> 10 t/m 12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321</Words>
  <Application>Microsoft Office PowerPoint</Application>
  <PresentationFormat>Diavoorstelling (4:3)</PresentationFormat>
  <Paragraphs>103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Office-thema</vt:lpstr>
      <vt:lpstr>Historisch Context</vt:lpstr>
      <vt:lpstr>Wat gaan we doen?</vt:lpstr>
      <vt:lpstr>Lesdoelen</vt:lpstr>
      <vt:lpstr>PowerPoint-presentatie</vt:lpstr>
      <vt:lpstr>Herhaling: Concert van Europa</vt:lpstr>
      <vt:lpstr>Ontstaan Duitse Keizerrijk</vt:lpstr>
      <vt:lpstr>Spanningen in Europa</vt:lpstr>
      <vt:lpstr>Republiek van Weimar</vt:lpstr>
      <vt:lpstr>Korte Herhaling en Afsluiting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Monique</dc:creator>
  <cp:lastModifiedBy>Paul de Haan</cp:lastModifiedBy>
  <cp:revision>24</cp:revision>
  <dcterms:created xsi:type="dcterms:W3CDTF">2016-08-23T11:35:14Z</dcterms:created>
  <dcterms:modified xsi:type="dcterms:W3CDTF">2017-03-14T16:01:41Z</dcterms:modified>
</cp:coreProperties>
</file>