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65" r:id="rId2"/>
    <p:sldId id="257" r:id="rId3"/>
    <p:sldId id="266" r:id="rId4"/>
    <p:sldId id="278" r:id="rId5"/>
    <p:sldId id="290" r:id="rId6"/>
    <p:sldId id="291" r:id="rId7"/>
    <p:sldId id="288" r:id="rId8"/>
    <p:sldId id="289" r:id="rId9"/>
    <p:sldId id="283" r:id="rId10"/>
    <p:sldId id="275" r:id="rId11"/>
    <p:sldId id="27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38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25880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231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7896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1598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853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0129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1752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365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332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8293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0927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/>
            </a:gs>
            <a:gs pos="25000">
              <a:schemeClr val="accent5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9C0C-D385-4FF7-925D-923B33E584C1}" type="datetimeFigureOut">
              <a:rPr lang="nl-NL" smtClean="0"/>
              <a:pPr/>
              <a:t>17-03-2017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BCCAF-08E2-4ED2-A7ED-F1C1266AF6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2816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Xtdqp30dJlE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s://www.google.nl/url?sa=i&amp;rct=j&amp;q=&amp;esrc=s&amp;source=images&amp;cd=&amp;cad=rja&amp;uact=8&amp;ved=0ahUKEwiz4OPhh93SAhUHfRoKHaEhCRwQjRwIBw&amp;url=https://www.pinterest.com/rachel_covey/hitler-youth/&amp;bvm=bv.149760088,d.d2s&amp;psig=AFQjCNG2banOXdTlJ9-r55hAL_th1qVtLg&amp;ust=14898236407394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nl/url?sa=i&amp;rct=j&amp;q=&amp;esrc=s&amp;source=images&amp;cd=&amp;cad=rja&amp;uact=8&amp;ved=0ahUKEwiD6L_yh93SAhWI6xoKHTSLDxsQjRwIBw&amp;url=https://www.ushmm.org/wlc/en/article.php?ModuleId=10007819&amp;bvm=bv.149760088,d.d2s&amp;psig=AFQjCNG2banOXdTlJ9-r55hAL_th1qVtLg&amp;ust=1489823640739478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image" Target="../media/image7.jpeg"/><Relationship Id="rId4" Type="http://schemas.openxmlformats.org/officeDocument/2006/relationships/hyperlink" Target="http://www.google.nl/url?sa=i&amp;rct=j&amp;q=&amp;esrc=s&amp;source=images&amp;cd=&amp;cad=rja&amp;uact=8&amp;ved=0ahUKEwjaw-rph93SAhVE5xoKHZAzAh0QjRwIBw&amp;url=http://all-that-is-interesting.com/nazi-propaganda-posters&amp;bvm=bv.149760088,d.d2s&amp;psig=AFQjCNG2banOXdTlJ9-r55hAL_th1qVtLg&amp;ust=1489823640739478" TargetMode="External"/><Relationship Id="rId9" Type="http://schemas.openxmlformats.org/officeDocument/2006/relationships/hyperlink" Target="https://www.google.nl/url?sa=i&amp;rct=j&amp;q=&amp;esrc=s&amp;source=images&amp;cd=&amp;cad=rja&amp;uact=8&amp;ved=0ahUKEwiPu66jiN3SAhWH6xoKHex5CRwQjRwIBw&amp;url=https://www.ushmm.org/wlc/en/article.php?ModuleId=10005214&amp;psig=AFQjCNExjCHDKDpko9hRIRcsBeC0JwjQxA&amp;ust=148982378397018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hindugodwallpaper.com/wallpaper-55-4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fDLEyB4GR2Q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google.nl/url?sa=i&amp;rct=j&amp;q=&amp;esrc=s&amp;source=images&amp;cd=&amp;cad=rja&amp;uact=8&amp;ved=0ahUKEwjWuo-GjN3SAhVDOBoKHdJgABwQjRwIBw&amp;url=http://www.klimopsite.be/ss-panzerdivision_leibstandarte_adolf_hitler.htm&amp;psig=AFQjCNGpW2ZGdSoO35Ef2n9P18f996Oxxw&amp;ust=148982479602531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-Z0ZmOwWtK0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38528" y="0"/>
            <a:ext cx="7734300" cy="1858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Examen Katern: Duitsland</a:t>
            </a:r>
          </a:p>
          <a:p>
            <a:pPr algn="ctr"/>
            <a:r>
              <a:rPr lang="nl-NL" sz="3600" dirty="0" smtClean="0">
                <a:solidFill>
                  <a:schemeClr val="accent6">
                    <a:lumMod val="50000"/>
                  </a:schemeClr>
                </a:solidFill>
              </a:rPr>
              <a:t>Paragraaf 3: Nazi-Duitsland</a:t>
            </a:r>
            <a:endParaRPr lang="nl-N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266" name="Picture 2" descr="http://wo2venlo.nl/wp-content/uploads/2015/04/Duitsland-1933-1938-580x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4768" y="1761067"/>
            <a:ext cx="7612965" cy="4502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565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0897" y="157281"/>
            <a:ext cx="7203057" cy="1325563"/>
          </a:xfrm>
        </p:spPr>
        <p:txBody>
          <a:bodyPr/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4072" y="1276798"/>
            <a:ext cx="8458200" cy="475297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1981500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702524" y="5801522"/>
            <a:ext cx="319177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Lezen en leren H5.1 t/m H5.4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Maken vragen H5.4</a:t>
            </a:r>
          </a:p>
        </p:txBody>
      </p:sp>
    </p:spTree>
    <p:extLst>
      <p:ext uri="{BB962C8B-B14F-4D97-AF65-F5344CB8AC3E}">
        <p14:creationId xmlns:p14="http://schemas.microsoft.com/office/powerpoint/2010/main" xmlns="" val="76277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1171" y="191193"/>
            <a:ext cx="8412192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Afsluiting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Afsluiting</a:t>
            </a:r>
            <a:endParaRPr lang="nl-NL" b="1" i="1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3158872" y="1819275"/>
            <a:ext cx="8939343" cy="45162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3276600" y="1457324"/>
            <a:ext cx="721995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Hoofdvraag: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Welke gevolgen had het nationaalsocialisme voor Duitsland en Europa, 1933-194?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200" b="0" i="0" u="none" strike="noStrike" kern="1200" cap="none" spc="0" normalizeH="0" baseline="0" noProof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 het einde van de les kunnen jullie uitleggen: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nazificatie is;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propaganda voor rol heeft gespeeld;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appeasement politiek inhoud;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 de Tweede Wereldoorlog verliep;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Wannseeconferentie inhield;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41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572053" y="1310316"/>
            <a:ext cx="59150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Duitsland 1933-1939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Nazi Politiek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Tweede Wereldoorlog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Korte Herhaling en afsluiting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548311" y="155575"/>
            <a:ext cx="3429000" cy="1454150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Les Plan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2050" y="5114925"/>
            <a:ext cx="3219450" cy="174307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0" y="1991803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2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8624" y="365125"/>
            <a:ext cx="7115175" cy="1325563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Lesdoelen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76600" y="1457324"/>
            <a:ext cx="7219950" cy="419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Hoofdvraag: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Welke gevolgen had het nationaalsocialisme voor Duitsland en Europa, 1933-194?</a:t>
            </a:r>
          </a:p>
          <a:p>
            <a:pPr marL="0" indent="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Aan het einde van de les kunnen jullie uitleggen: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Wat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nazificatie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is;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Wat propaganda voor rol heeft gespeeld;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Wat de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appeasement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politiek inhoud;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Hoe de Tweede Wereldoorlog verliep;</a:t>
            </a:r>
          </a:p>
          <a:p>
            <a:pPr marL="0" indent="0"/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Wat de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Wannseeconferentie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inhield;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4853" y="1587"/>
            <a:ext cx="2097147" cy="1819275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0" y="1991803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6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261449" y="493712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Duitsland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1933-1939 – “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Nazificatie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534839" cy="419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Na de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Rijksdagbrand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in 1933 komt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Hitler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aan de macht door middel van de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machtigingswet.</a:t>
            </a:r>
          </a:p>
          <a:p>
            <a:pPr marL="0" indent="0">
              <a:buNone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Stappenplan creëren totalitair regime: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(Altijd profiteren zij van onvrede)</a:t>
            </a:r>
          </a:p>
          <a:p>
            <a:pPr marL="457200" indent="-457200">
              <a:buAutoNum type="arabicPeriod"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Politieke tegenstanders opruimen (terreur/geweld -&gt;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Dachau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Geen vrije media meer, media gebruiken voor propaganda</a:t>
            </a:r>
            <a:b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Goebbels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Rijkscultuurkamer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Gemeenschappelijke vijand maken (Joden – Verdrag van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Versailles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Uitsluiten van een bevolkingsgroep (Joden –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Neurenberger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wetten)</a:t>
            </a:r>
          </a:p>
          <a:p>
            <a:pPr marL="457200" indent="-457200">
              <a:buAutoNum type="arabicPeriod"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610449" y="214312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Duitsland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1933-1939 – “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Nazificatie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4578" name="Picture 2" descr="Afbeeldingsresultaat voor Hitler propagand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8109" y="1693039"/>
            <a:ext cx="3468158" cy="4934243"/>
          </a:xfrm>
          <a:prstGeom prst="rect">
            <a:avLst/>
          </a:prstGeom>
          <a:noFill/>
        </p:spPr>
      </p:pic>
      <p:pic>
        <p:nvPicPr>
          <p:cNvPr id="24580" name="Picture 4" descr="Afbeeldingsresultaat voor Hitler propagand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6708" y="2427530"/>
            <a:ext cx="7100359" cy="3763191"/>
          </a:xfrm>
          <a:prstGeom prst="rect">
            <a:avLst/>
          </a:prstGeom>
          <a:noFill/>
        </p:spPr>
      </p:pic>
      <p:pic>
        <p:nvPicPr>
          <p:cNvPr id="24582" name="Picture 6" descr="Afbeeldingsresultaat voor Hitler propagand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79242" y="419100"/>
            <a:ext cx="4286250" cy="5962650"/>
          </a:xfrm>
          <a:prstGeom prst="rect">
            <a:avLst/>
          </a:prstGeom>
          <a:noFill/>
        </p:spPr>
      </p:pic>
      <p:sp>
        <p:nvSpPr>
          <p:cNvPr id="9" name="Actieknop: Film 8">
            <a:hlinkClick r:id="rId8" highlightClick="1"/>
          </p:cNvPr>
          <p:cNvSpPr/>
          <p:nvPr/>
        </p:nvSpPr>
        <p:spPr>
          <a:xfrm>
            <a:off x="931333" y="5147734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4584" name="Picture 8" descr="Afbeeldingsresultaat voor dachau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01975" y="1704975"/>
            <a:ext cx="5694892" cy="3648290"/>
          </a:xfrm>
          <a:prstGeom prst="rect">
            <a:avLst/>
          </a:prstGeom>
          <a:noFill/>
        </p:spPr>
      </p:pic>
      <p:pic>
        <p:nvPicPr>
          <p:cNvPr id="11" name="Picture 2" descr="https://upload.wikimedia.org/wikipedia/commons/1/1c/Jews_forced_to_march_with_star_Kristallnacht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75500" y="3444875"/>
            <a:ext cx="3810000" cy="2495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371515" y="324379"/>
            <a:ext cx="610894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ideëen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van de Nazi partij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1933-1939 – “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Nazificatie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"/>
          </p:nvPr>
        </p:nvSpPr>
        <p:spPr>
          <a:xfrm>
            <a:off x="3081427" y="2009056"/>
            <a:ext cx="8915840" cy="46626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De ideeën van de 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Nazi-partij</a:t>
            </a:r>
            <a:endParaRPr lang="nl-NL" sz="2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(tussen 1919 en 1929 een kleine partij)</a:t>
            </a:r>
          </a:p>
          <a:p>
            <a:pPr marL="0" indent="0"/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Eén partij, één leider;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Alleen de NSDAP aan de macht met 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Hitler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als leider (</a:t>
            </a:r>
            <a:r>
              <a:rPr lang="nl-NL" sz="2200" dirty="0" err="1" smtClean="0">
                <a:solidFill>
                  <a:schemeClr val="accent6">
                    <a:lumMod val="50000"/>
                  </a:schemeClr>
                </a:solidFill>
              </a:rPr>
              <a:t>Fuhrer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</a:p>
          <a:p>
            <a:pPr marL="0" indent="0"/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Nationalisme;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Duitsland was de beste, mensen moesten weer trots op hun land zijn.</a:t>
            </a:r>
          </a:p>
          <a:p>
            <a:pPr marL="0" indent="0"/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Militarisme;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Geweld werd verheerlijkt, een militair leven was top.</a:t>
            </a:r>
          </a:p>
          <a:p>
            <a:pPr marL="0" indent="0"/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Rassenleer;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Het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Arische ras 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was het beste. (Duitsers -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Übermensch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Minderwaardige rassen:</a:t>
            </a:r>
          </a:p>
          <a:p>
            <a:pPr marL="0" indent="0">
              <a:buNone/>
            </a:pP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Joden 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anti-semitisme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 en Slavische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nl-NL" sz="2200" b="1" dirty="0" err="1" smtClean="0">
                <a:solidFill>
                  <a:schemeClr val="accent6">
                    <a:lumMod val="50000"/>
                  </a:schemeClr>
                </a:solidFill>
              </a:rPr>
              <a:t>Untermensch</a:t>
            </a:r>
            <a:r>
              <a:rPr lang="nl-NL" sz="2200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457200" indent="-457200">
              <a:buAutoNum type="arabicPeriod"/>
            </a:pPr>
            <a:endParaRPr lang="nl-NL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608" name="Picture 8" descr="Afbeeldingsresultaat voor hakenkruis wallpap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97509" y="1261534"/>
            <a:ext cx="2188095" cy="1640416"/>
          </a:xfrm>
          <a:prstGeom prst="rect">
            <a:avLst/>
          </a:prstGeom>
          <a:noFill/>
        </p:spPr>
      </p:pic>
      <p:sp>
        <p:nvSpPr>
          <p:cNvPr id="15" name="Actieknop: Film 14">
            <a:hlinkClick r:id="rId4" highlightClick="1"/>
          </p:cNvPr>
          <p:cNvSpPr/>
          <p:nvPr/>
        </p:nvSpPr>
        <p:spPr>
          <a:xfrm>
            <a:off x="889000" y="52070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8470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261449" y="493712"/>
            <a:ext cx="610894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Tweede Wereldoorlog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200" dirty="0" smtClean="0">
                <a:solidFill>
                  <a:schemeClr val="accent6">
                    <a:lumMod val="50000"/>
                  </a:schemeClr>
                </a:solidFill>
              </a:rPr>
              <a:t>Aanloop</a:t>
            </a:r>
            <a:endParaRPr lang="nl-NL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-33000" y="2009056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191773" y="1871133"/>
            <a:ext cx="8110267" cy="4857471"/>
          </a:xfrm>
        </p:spPr>
        <p:txBody>
          <a:bodyPr/>
          <a:lstStyle/>
          <a:p>
            <a:pPr>
              <a:buNone/>
            </a:pPr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Hitler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 lapt </a:t>
            </a:r>
            <a:r>
              <a:rPr lang="nl-NL" b="1" dirty="0" err="1" smtClean="0">
                <a:solidFill>
                  <a:schemeClr val="accent6">
                    <a:lumMod val="50000"/>
                  </a:schemeClr>
                </a:solidFill>
              </a:rPr>
              <a:t>versailles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 aan zijn laars:</a:t>
            </a: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1936: Soldaten het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Rijnland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in</a:t>
            </a: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1938: Anschluss Oostenrijk</a:t>
            </a: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		Conferentie van München (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Sudetenland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1939: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Molotov-Ribbentrop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pact</a:t>
            </a:r>
          </a:p>
        </p:txBody>
      </p:sp>
      <p:pic>
        <p:nvPicPr>
          <p:cNvPr id="5122" name="Picture 2" descr="Afbeeldingsresultaat voor hitler leg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6574" y="3996267"/>
            <a:ext cx="3875345" cy="2697163"/>
          </a:xfrm>
          <a:prstGeom prst="rect">
            <a:avLst/>
          </a:prstGeom>
          <a:noFill/>
        </p:spPr>
      </p:pic>
      <p:sp>
        <p:nvSpPr>
          <p:cNvPr id="8" name="Actieknop: Film 7">
            <a:hlinkClick r:id="rId4" highlightClick="1"/>
          </p:cNvPr>
          <p:cNvSpPr/>
          <p:nvPr/>
        </p:nvSpPr>
        <p:spPr>
          <a:xfrm>
            <a:off x="1066800" y="50546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544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-33000" y="2009056"/>
            <a:ext cx="17509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261449" y="493712"/>
            <a:ext cx="6108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Tweede Wereldoorlog</a:t>
            </a:r>
            <a:b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Verloop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jdelijke aanduiding voor inhoud 1"/>
          <p:cNvSpPr>
            <a:spLocks noGrp="1"/>
          </p:cNvSpPr>
          <p:nvPr>
            <p:ph idx="1"/>
          </p:nvPr>
        </p:nvSpPr>
        <p:spPr>
          <a:xfrm>
            <a:off x="3191773" y="1871133"/>
            <a:ext cx="8110267" cy="4857471"/>
          </a:xfrm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1939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Hitler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valt Polen aan;</a:t>
            </a:r>
          </a:p>
          <a:p>
            <a:pPr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	E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ngeland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en Frankrijk verklaren de oorlog</a:t>
            </a:r>
          </a:p>
          <a:p>
            <a:pPr marL="514350" indent="-514350">
              <a:buAutoNum type="arabicPlain" startAt="1940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Operatie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Fall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Gelb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(Ondergang NL, BE, FR, Lux);</a:t>
            </a:r>
          </a:p>
          <a:p>
            <a:pPr marL="514350" indent="-514350">
              <a:buAutoNum type="arabicPlain" startAt="1940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Hitler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valt de Sovjet-Unie aan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1941 Japan valt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Pearl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-Harbor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aan, Amerika mengt zich in de oorlog. Duitsland verklaard Amerika de oorlog (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Driemogendhedenpact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1942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Wansseeconferent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, de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Endlössung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514350" indent="-514350"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1944 Slag om Stalingrad</a:t>
            </a:r>
          </a:p>
          <a:p>
            <a:pPr marL="514350" indent="-514350">
              <a:buNone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1944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D-Day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lain" startAt="1940"/>
            </a:pP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096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64302" y="327184"/>
            <a:ext cx="7057845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Samenvatting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0" y="1981500"/>
            <a:ext cx="181030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Les doel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Duitsland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WWII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i="1" dirty="0" smtClean="0">
                <a:solidFill>
                  <a:schemeClr val="bg1"/>
                </a:solidFill>
              </a:rPr>
              <a:t>Samenvatting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Afsluiting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76600" y="1457324"/>
            <a:ext cx="721995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Hoofdvraag: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Welke gevolgen had het nationaalsocialisme voor Duitsland en Europa, 1933-194?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200" b="0" i="0" u="none" strike="noStrike" kern="1200" cap="none" spc="0" normalizeH="0" baseline="0" noProof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200" b="1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 het einde van de les kunnen jullie uitleggen: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nazificatie is;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propaganda voor rol heeft gespeeld;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appeasement politiek inhoud;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 de Tweede Wereldoorlog verliep;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200" b="0" i="0" u="none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Wannseeconferentie inhield;</a:t>
            </a: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882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444</Words>
  <Application>Microsoft Office PowerPoint</Application>
  <PresentationFormat>Aangepast</PresentationFormat>
  <Paragraphs>174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 Theme</vt:lpstr>
      <vt:lpstr>Dia 1</vt:lpstr>
      <vt:lpstr>Les Plan</vt:lpstr>
      <vt:lpstr>Lesdoelen</vt:lpstr>
      <vt:lpstr>Duitsland 1933-1939 – “Nazificatie”</vt:lpstr>
      <vt:lpstr>Duitsland 1933-1939 – “Nazificatie”</vt:lpstr>
      <vt:lpstr>De ideëen van de Nazi partij 1933-1939 – “Nazificatie”</vt:lpstr>
      <vt:lpstr>Tweede Wereldoorlog Aanloop</vt:lpstr>
      <vt:lpstr>Dia 8</vt:lpstr>
      <vt:lpstr>Samenvatting</vt:lpstr>
      <vt:lpstr>Huiswerk</vt:lpstr>
      <vt:lpstr>Afsluiting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Klu Klux Klan / Economic Crisis</dc:title>
  <dc:creator>Paul de Haan</dc:creator>
  <cp:lastModifiedBy>pdehaan</cp:lastModifiedBy>
  <cp:revision>89</cp:revision>
  <dcterms:created xsi:type="dcterms:W3CDTF">2015-09-11T06:10:56Z</dcterms:created>
  <dcterms:modified xsi:type="dcterms:W3CDTF">2017-03-17T09:03:50Z</dcterms:modified>
</cp:coreProperties>
</file>